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2012/3/4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-24"/>
            <a:ext cx="4076779" cy="685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3405231" y="2471684"/>
            <a:ext cx="1143008" cy="1428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形吹き出し 7"/>
          <p:cNvSpPr/>
          <p:nvPr/>
        </p:nvSpPr>
        <p:spPr>
          <a:xfrm>
            <a:off x="4572000" y="500042"/>
            <a:ext cx="4572000" cy="2000264"/>
          </a:xfrm>
          <a:prstGeom prst="wedgeEllipseCallout">
            <a:avLst>
              <a:gd name="adj1" fmla="val -50207"/>
              <a:gd name="adj2" fmla="val 4813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このマス内が顧客の予算帯になる。同予算帯ないでの割引が効果が薄いというのは、つまり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7900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円の商品を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7200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円にしても顧客からすると大体、同じような値段だと感じる。しかし、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7500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円の商品を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6980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円にて販売すると顧客はお得に感じる。割引額も割引率も前者の方が大きいにも関わらず。</a:t>
            </a:r>
            <a:endParaRPr kumimoji="1" lang="en-US" altLang="ja-JP" sz="1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cp:lastModifiedBy>F1696</cp:lastModifiedBy>
  <cp:revision>1</cp:revision>
  <dcterms:modified xsi:type="dcterms:W3CDTF">2012-03-04T08:28:08Z</dcterms:modified>
</cp:coreProperties>
</file>