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2013/5/22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" y="116632"/>
            <a:ext cx="9144000" cy="66135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Sato Ryushiro</dc:creator>
  <cp:lastModifiedBy>F1696</cp:lastModifiedBy>
  <cp:revision>1</cp:revision>
  <dcterms:created xsi:type="dcterms:W3CDTF">2013-05-21T18:45:21Z</dcterms:created>
  <dcterms:modified xsi:type="dcterms:W3CDTF">2013-05-21T18:46:03Z</dcterms:modified>
</cp:coreProperties>
</file>